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8" r:id="rId4"/>
    <p:sldId id="257" r:id="rId5"/>
    <p:sldId id="269" r:id="rId6"/>
    <p:sldId id="282" r:id="rId7"/>
    <p:sldId id="276" r:id="rId8"/>
    <p:sldId id="258" r:id="rId9"/>
    <p:sldId id="270" r:id="rId10"/>
    <p:sldId id="260" r:id="rId11"/>
    <p:sldId id="259" r:id="rId12"/>
    <p:sldId id="27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851648" cy="14287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Урок обществознания 5 класс </a:t>
            </a:r>
            <a:r>
              <a:rPr lang="ru-RU" sz="6000" dirty="0" smtClean="0"/>
              <a:t>Наша Родина -  Россия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19288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Учитель истории ГБОУ СОШ</a:t>
            </a:r>
          </a:p>
          <a:p>
            <a:r>
              <a:rPr lang="ru-RU" sz="2800" dirty="0" smtClean="0"/>
              <a:t> им. Е.А. Кирюшина с. Большая </a:t>
            </a:r>
            <a:r>
              <a:rPr lang="ru-RU" sz="2800" dirty="0" err="1" smtClean="0"/>
              <a:t>Раковка</a:t>
            </a:r>
            <a:r>
              <a:rPr lang="ru-RU" sz="2800" dirty="0" smtClean="0"/>
              <a:t> Соколова Е.В.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Русский язык </a:t>
            </a:r>
            <a:r>
              <a:rPr lang="ru-RU" b="1" dirty="0" smtClean="0"/>
              <a:t>–</a:t>
            </a:r>
            <a:br>
              <a:rPr lang="ru-RU" b="1" dirty="0" smtClean="0"/>
            </a:br>
            <a:r>
              <a:rPr lang="ru-RU" b="1" dirty="0" smtClean="0"/>
              <a:t> государственный язык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411973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Самостоятельная работа  с учебником с. 93</a:t>
            </a:r>
          </a:p>
          <a:p>
            <a:pPr>
              <a:buNone/>
            </a:pPr>
            <a:r>
              <a:rPr lang="ru-RU" sz="3400" dirty="0" smtClean="0"/>
              <a:t>  Задания группам: </a:t>
            </a:r>
          </a:p>
          <a:p>
            <a:r>
              <a:rPr lang="ru-RU" sz="3400" dirty="0" smtClean="0"/>
              <a:t>1 группа. Почему русский язык является государственным в РФ? </a:t>
            </a:r>
          </a:p>
          <a:p>
            <a:r>
              <a:rPr lang="ru-RU" sz="3400" dirty="0" smtClean="0"/>
              <a:t>2 группа. Что сближает все народы РФ?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Вопросы викторины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sz="2000" dirty="0" smtClean="0"/>
              <a:t>Как официально называется наша страна? </a:t>
            </a:r>
          </a:p>
          <a:p>
            <a:pPr marL="0" lvl="0" indent="0">
              <a:buNone/>
            </a:pPr>
            <a:r>
              <a:rPr lang="ru-RU" sz="2000" dirty="0" smtClean="0"/>
              <a:t>(Российская Федерация или Россия)</a:t>
            </a:r>
          </a:p>
          <a:p>
            <a:pPr lvl="0"/>
            <a:r>
              <a:rPr lang="ru-RU" sz="2000" dirty="0" smtClean="0"/>
              <a:t>Что означает слово «федерация»? </a:t>
            </a:r>
          </a:p>
          <a:p>
            <a:pPr marL="0" lvl="0" indent="0">
              <a:buNone/>
            </a:pPr>
            <a:r>
              <a:rPr lang="ru-RU" sz="2000" dirty="0" smtClean="0"/>
              <a:t>(Союз, объединение.) Что такое </a:t>
            </a:r>
            <a:r>
              <a:rPr lang="ru-RU" sz="2000" dirty="0" smtClean="0"/>
              <a:t>Федерация</a:t>
            </a:r>
            <a:r>
              <a:rPr lang="ru-RU" sz="2000" dirty="0" smtClean="0"/>
              <a:t>? (государство, составными частями которого являются относительно самостоятельные государственные образования)</a:t>
            </a:r>
          </a:p>
          <a:p>
            <a:pPr lvl="0"/>
            <a:r>
              <a:rPr lang="ru-RU" sz="2000" dirty="0" smtClean="0"/>
              <a:t> Что означает выражение «субъект РФ» ? Назовите субъекты РФ 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 smtClean="0"/>
              <a:t>(республики, края, города, области, автономная область, автономные округа)</a:t>
            </a:r>
          </a:p>
          <a:p>
            <a:pPr lvl="0"/>
            <a:r>
              <a:rPr lang="ru-RU" sz="2000" dirty="0" smtClean="0"/>
              <a:t> В каком субъекте РФ мы с вами живем?</a:t>
            </a:r>
          </a:p>
          <a:p>
            <a:pPr marL="0" lvl="0" indent="0">
              <a:buNone/>
            </a:pPr>
            <a:r>
              <a:rPr lang="ru-RU" sz="2000" dirty="0" smtClean="0"/>
              <a:t>Самарская область</a:t>
            </a:r>
          </a:p>
          <a:p>
            <a:pPr lvl="0"/>
            <a:r>
              <a:rPr lang="ru-RU" sz="2000" dirty="0" smtClean="0"/>
              <a:t> Дополни перечень прав субъектов РФ:</a:t>
            </a:r>
          </a:p>
          <a:p>
            <a:pPr>
              <a:buNone/>
            </a:pPr>
            <a:r>
              <a:rPr lang="ru-RU" sz="2000" dirty="0" smtClean="0"/>
              <a:t>- иметь свои органы власти и управления;</a:t>
            </a:r>
          </a:p>
          <a:p>
            <a:pPr>
              <a:buNone/>
            </a:pPr>
            <a:r>
              <a:rPr lang="ru-RU" sz="2000" dirty="0" smtClean="0"/>
              <a:t>-обучать детей на родном языке;</a:t>
            </a:r>
          </a:p>
          <a:p>
            <a:pPr>
              <a:buFontTx/>
              <a:buChar char="-"/>
            </a:pPr>
            <a:r>
              <a:rPr lang="ru-RU" sz="2000" dirty="0" smtClean="0"/>
              <a:t>иметь свой высший закон (конституцию или устав); (иметь свой герб и флаг)</a:t>
            </a:r>
          </a:p>
          <a:p>
            <a:r>
              <a:rPr lang="ru-RU" sz="2000" dirty="0" smtClean="0"/>
              <a:t>7.  Каким синонимом можно заменить  слово «отечество» </a:t>
            </a:r>
          </a:p>
          <a:p>
            <a:pPr marL="0" indent="0">
              <a:buNone/>
            </a:pPr>
            <a:r>
              <a:rPr lang="ru-RU" sz="2000" dirty="0" smtClean="0"/>
              <a:t>(Родина или Отчизна)</a:t>
            </a:r>
          </a:p>
          <a:p>
            <a:r>
              <a:rPr lang="ru-RU" sz="2000" dirty="0" smtClean="0"/>
              <a:t>      8. Дополни ответ. Русский язык как государственный</a:t>
            </a:r>
          </a:p>
          <a:p>
            <a:r>
              <a:rPr lang="ru-RU" sz="2000" dirty="0" smtClean="0"/>
              <a:t>- используют для написания официальных государственных документов;</a:t>
            </a:r>
          </a:p>
          <a:p>
            <a:pPr marL="0" indent="0">
              <a:buNone/>
            </a:pPr>
            <a:r>
              <a:rPr lang="ru-RU" sz="2000" dirty="0" smtClean="0"/>
              <a:t>- используют для переговоров с иностранными государствами; (изучают во всех школах России)</a:t>
            </a:r>
          </a:p>
          <a:p>
            <a:r>
              <a:rPr lang="ru-RU" sz="2000" dirty="0" smtClean="0"/>
              <a:t>      9. Сколько народов проживает в России </a:t>
            </a:r>
          </a:p>
          <a:p>
            <a:pPr marL="0" indent="0">
              <a:buNone/>
            </a:pPr>
            <a:r>
              <a:rPr lang="ru-RU" sz="2000" dirty="0" smtClean="0"/>
              <a:t>(более 100)</a:t>
            </a:r>
          </a:p>
          <a:p>
            <a:r>
              <a:rPr lang="ru-RU" sz="2000" dirty="0" smtClean="0"/>
              <a:t>     10. Как ты понимаешь, что Россия- государство не только федеративное, но и многонациональное? </a:t>
            </a:r>
          </a:p>
          <a:p>
            <a:pPr marL="0" indent="0">
              <a:buNone/>
            </a:pPr>
            <a:r>
              <a:rPr lang="ru-RU" sz="2000" dirty="0" smtClean="0"/>
              <a:t>(в каждом субъекте РФ проживают представители разных национальностей, все они россияне).</a:t>
            </a:r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7772400" cy="1500198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2214136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Наша Родина – Россия.</a:t>
            </a:r>
          </a:p>
          <a:p>
            <a:r>
              <a:rPr lang="ru-RU" sz="4400" dirty="0" smtClean="0"/>
              <a:t>Россия – это демократическое, федеративное, многонациональное государство.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новые термины, записанные в тетради.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показать особенности структуры России как </a:t>
            </a:r>
            <a:r>
              <a:rPr lang="ru-RU" sz="4400" dirty="0" smtClean="0"/>
              <a:t>Федерации</a:t>
            </a:r>
            <a:r>
              <a:rPr lang="ru-RU" sz="4400" dirty="0" smtClean="0"/>
              <a:t>, </a:t>
            </a:r>
          </a:p>
          <a:p>
            <a:pPr>
              <a:buNone/>
            </a:pPr>
            <a:r>
              <a:rPr lang="ru-RU" sz="4400" dirty="0" smtClean="0"/>
              <a:t>   права субъектов России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 урока: «Наша Родина - Россия»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86874" cy="5500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околова.SHKOLA\Desktop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3" y="1556792"/>
            <a:ext cx="896650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Родина</a:t>
            </a:r>
            <a:r>
              <a:rPr lang="ru-RU" sz="2800" dirty="0" smtClean="0"/>
              <a:t> – место, где человек родился и живет. </a:t>
            </a:r>
            <a:r>
              <a:rPr lang="ru-RU" sz="2800" b="1" dirty="0" smtClean="0"/>
              <a:t>Отечество</a:t>
            </a:r>
            <a:r>
              <a:rPr lang="ru-RU" sz="2800" dirty="0" smtClean="0"/>
              <a:t> – земля предков, с которой  человек связан историей, культурой, языком, верой.</a:t>
            </a:r>
            <a:endParaRPr lang="ru-RU" sz="2800" dirty="0"/>
          </a:p>
        </p:txBody>
      </p:sp>
      <p:pic>
        <p:nvPicPr>
          <p:cNvPr id="1026" name="Picture 2" descr="G:\Б.Раковка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8715436" cy="470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sz="2800" b="1" dirty="0" smtClean="0"/>
              <a:t>Наше Отечество, наша родина - матушка Россия. Отечеством мы зовём Россию </a:t>
            </a:r>
            <a:r>
              <a:rPr lang="ru-RU" sz="2800" b="1" dirty="0" smtClean="0"/>
              <a:t>потому</a:t>
            </a:r>
            <a:r>
              <a:rPr lang="ru-RU" sz="2800" b="1" dirty="0" smtClean="0"/>
              <a:t>, что в ней жили испокон веку отцы и  деды наши. Родиной мы зовём её потому, что в ней мы родились, в ней говорят родным нам языком и всё в ней для нас родное; а матерью потому, что она вскормила нас своим хлебом, вспоила своими водами, выучила своему языку, как мать защищает и бережёт нас от всяких врагов… Много есть на свете, и кроме России, всяких хороших, государств и земель, но одна у человека родная мать - одна у него и родина.»</a:t>
            </a:r>
          </a:p>
          <a:p>
            <a:pPr algn="r"/>
            <a:r>
              <a:rPr lang="ru-RU" sz="2800" dirty="0" smtClean="0"/>
              <a:t> (К. Ушинский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20114" cy="46571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Конституция</a:t>
            </a:r>
            <a:r>
              <a:rPr lang="ru-RU" sz="3600" dirty="0" smtClean="0"/>
              <a:t> – основной закон государства</a:t>
            </a:r>
            <a:br>
              <a:rPr lang="ru-RU" sz="3600" dirty="0" smtClean="0"/>
            </a:br>
            <a:r>
              <a:rPr lang="ru-RU" sz="3600" b="1" dirty="0" smtClean="0"/>
              <a:t>Федерация</a:t>
            </a:r>
            <a:r>
              <a:rPr lang="ru-RU" sz="3600" dirty="0" smtClean="0"/>
              <a:t> – (союз, объединение)   государство, составными частями которого являются относительно самостоятельные государственные образования.</a:t>
            </a:r>
            <a:br>
              <a:rPr lang="ru-RU" sz="3600" dirty="0" smtClean="0"/>
            </a:br>
            <a:r>
              <a:rPr lang="ru-RU" sz="3600" b="1" dirty="0" smtClean="0"/>
              <a:t>Субъект </a:t>
            </a:r>
            <a:r>
              <a:rPr lang="ru-RU" sz="3600" b="1" dirty="0" smtClean="0"/>
              <a:t>Федерации </a:t>
            </a:r>
            <a:r>
              <a:rPr lang="ru-RU" sz="3600" b="1" dirty="0" smtClean="0"/>
              <a:t>–</a:t>
            </a:r>
            <a:r>
              <a:rPr lang="ru-RU" sz="3600" dirty="0" smtClean="0"/>
              <a:t>государственное образование в составе Федерации.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катерина\Desktop\карта России адм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G:\2016 аттестация\do4Q9u9aHs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7"/>
            <a:ext cx="8358246" cy="596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6 аттестация\V44Yzbxln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57166"/>
            <a:ext cx="78486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470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Урок обществознания 5 класс Наша Родина -  Россия</vt:lpstr>
      <vt:lpstr>Цель урока:</vt:lpstr>
      <vt:lpstr>Тема урока: «Наша Родина - Россия»</vt:lpstr>
      <vt:lpstr>Родина – место, где человек родился и живет. Отечество – земля предков, с которой  человек связан историей, культурой, языком, верой.</vt:lpstr>
      <vt:lpstr>Презентация PowerPoint</vt:lpstr>
      <vt:lpstr>Конституция – основной закон государства Федерация – (союз, объединение)   государство, составными частями которого являются относительно самостоятельные государственные образования. Субъект Федерации –государственное образование в составе Федерации.</vt:lpstr>
      <vt:lpstr>Презентация PowerPoint</vt:lpstr>
      <vt:lpstr>Презентация PowerPoint</vt:lpstr>
      <vt:lpstr>Презентация PowerPoint</vt:lpstr>
      <vt:lpstr>Русский язык –  государственный язык РФ</vt:lpstr>
      <vt:lpstr>Вопросы викторины</vt:lpstr>
      <vt:lpstr>Выводы: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 обществознания 5 класс Наша Родина -  Россия</dc:title>
  <dc:creator>User</dc:creator>
  <cp:lastModifiedBy>Екатерина В. Соколова</cp:lastModifiedBy>
  <cp:revision>25</cp:revision>
  <dcterms:created xsi:type="dcterms:W3CDTF">2016-02-13T15:51:27Z</dcterms:created>
  <dcterms:modified xsi:type="dcterms:W3CDTF">2016-03-04T11:55:29Z</dcterms:modified>
</cp:coreProperties>
</file>