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8" r:id="rId8"/>
    <p:sldId id="258" r:id="rId9"/>
    <p:sldId id="259" r:id="rId10"/>
    <p:sldId id="261" r:id="rId11"/>
    <p:sldId id="269" r:id="rId12"/>
    <p:sldId id="260" r:id="rId13"/>
    <p:sldId id="272" r:id="rId14"/>
    <p:sldId id="263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229600" cy="3857652"/>
          </a:xfrm>
        </p:spPr>
        <p:txBody>
          <a:bodyPr>
            <a:normAutofit/>
          </a:bodyPr>
          <a:lstStyle/>
          <a:p>
            <a:r>
              <a:rPr lang="ru-RU" dirty="0" smtClean="0"/>
              <a:t>Урок истории 5 класс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Древняя Спарта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357982" cy="1752600"/>
          </a:xfrm>
        </p:spPr>
        <p:txBody>
          <a:bodyPr/>
          <a:lstStyle/>
          <a:p>
            <a:r>
              <a:rPr lang="ru-RU" dirty="0" smtClean="0"/>
              <a:t>Учитель истории ГБОУ СОШ</a:t>
            </a:r>
          </a:p>
          <a:p>
            <a:r>
              <a:rPr lang="ru-RU" dirty="0" smtClean="0"/>
              <a:t> им. Е.А.Кирюшина с.Большая </a:t>
            </a:r>
            <a:r>
              <a:rPr lang="ru-RU" dirty="0" err="1" smtClean="0"/>
              <a:t>Раковка</a:t>
            </a:r>
            <a:r>
              <a:rPr lang="ru-RU" dirty="0" smtClean="0"/>
              <a:t> Соколова Е.В.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 знаний и способов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3200" dirty="0" smtClean="0"/>
              <a:t>Если бы можно было чудом перенестись в древние Афины или Спарту, многое бы вас там не только удивило, но и разочаровало. Предположите, что бы вас могло удивить в Афинах и Спарте. Что могло разочаровать? Какое государственное устройство вам больше нравится – афинское или спартанское?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Сравнительная характеристика государственного строя Афин и Спарты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2"/>
          <a:ext cx="8286807" cy="550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689075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Афины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Спарта</a:t>
                      </a:r>
                      <a:endParaRPr lang="ru-RU" dirty="0"/>
                    </a:p>
                  </a:txBody>
                  <a:tcPr/>
                </a:tc>
              </a:tr>
              <a:tr h="88595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Кому принадлежала высшая  власть?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Народному собранию, состоявшему из всех Афинских  граждан.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Народному собранию, состоявшему из мужчин – спартанцев.</a:t>
                      </a:r>
                      <a:endParaRPr lang="ru-RU" sz="1600" dirty="0"/>
                    </a:p>
                  </a:txBody>
                  <a:tcPr/>
                </a:tc>
              </a:tr>
              <a:tr h="167346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создавался управленческий аппарат?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Выбирали архонта (им мог стать не только знатный человек – достаточно было обладать богатством), и суд (независимо от знатности и богатства).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Выбирали старейшин (граждане не моложе 60 лет).</a:t>
                      </a:r>
                      <a:endParaRPr lang="ru-RU" sz="1600" dirty="0"/>
                    </a:p>
                  </a:txBody>
                  <a:tcPr/>
                </a:tc>
              </a:tr>
              <a:tr h="689075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Чьи интересы защищали?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Интересы граждан.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Интересы спартанцев.</a:t>
                      </a:r>
                      <a:endParaRPr lang="ru-RU" sz="1600" dirty="0"/>
                    </a:p>
                  </a:txBody>
                  <a:tcPr/>
                </a:tc>
              </a:tr>
              <a:tr h="67720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Общие черты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Государство защищало интересы свободных людей, грубо и жестоко обращалось с рабами.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595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Черты отличия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Афиняне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держали в рабстве рабов- чужестранцев.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Спартанцы держали в рабстве своих соплеменников- греков.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Представьте себе, что спартанскую школу посетили  афинские послы. Они увидят, что на площадке, посыпанной песком, борются 2 мальчика лет одиннадцати. Вокруг стоят пожилые спартанцы, товарищи. Окружающие свистят, натравливают одного на другого: «Бейте сильнее. Вы оба трусы, вам не место в Спарте!» Противники озлобляются: у одного от страшного удара в нос кровь заливает лицо, у другого подбит глаз, вывихнут палец. Мальчики кусаются, выворачивают друг другу руки, выцарапывают глаза. Один из афинян, не выдержав этой сцены, обращается к пожилым спартанцам: «Остановите  их, это не спорт, а драка, она кончится плохо! Они изувечат друг друга!»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Предположите, что ответили спартанцы афинскому послу?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Какие черты характера воспитывали у спартанских мальчиков?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В VI веке до н.э. Спарта – одно из самых могущественных государств – полисов в Греции. Но суровая дисциплина, военизация всех сторон жизни привели к духовному оскудению народа, экономической отсталости Спарты по сравнению с другими греческими полисами. Она не дала мировой культуре ни одного философа, поэта, оратора, скульптора, художника. Все, что могла создать Спарта – это сильная армия.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Вопросы к параграфу 31 стр.150 </a:t>
            </a:r>
          </a:p>
          <a:p>
            <a:r>
              <a:rPr lang="ru-RU" sz="3600" dirty="0" smtClean="0"/>
              <a:t>Задание 22 (1-3) в рабочей тетради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4357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урока : показать особенности развития государственности в Спарте в сравнении с Афинами, быт и нравы Спартанцев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      </a:t>
            </a:r>
            <a:r>
              <a:rPr lang="ru-RU" dirty="0" smtClean="0"/>
              <a:t>Организационный момент</a:t>
            </a:r>
          </a:p>
          <a:p>
            <a:r>
              <a:rPr lang="en-US" dirty="0" smtClean="0"/>
              <a:t>II</a:t>
            </a:r>
            <a:r>
              <a:rPr lang="ru-RU" dirty="0" smtClean="0"/>
              <a:t>. Повторение изученного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.Постановка </a:t>
            </a:r>
            <a:r>
              <a:rPr lang="ru-RU" dirty="0" smtClean="0"/>
              <a:t>учебной </a:t>
            </a:r>
            <a:r>
              <a:rPr lang="ru-RU" dirty="0" smtClean="0"/>
              <a:t>задачи</a:t>
            </a:r>
          </a:p>
          <a:p>
            <a:r>
              <a:rPr lang="en-US" dirty="0" smtClean="0"/>
              <a:t>IV</a:t>
            </a:r>
            <a:r>
              <a:rPr lang="ru-RU" dirty="0" smtClean="0"/>
              <a:t>.    Изучение нового материала.    1.Местоположение  и </a:t>
            </a:r>
            <a:r>
              <a:rPr lang="ru-RU" dirty="0" smtClean="0"/>
              <a:t>природные условия </a:t>
            </a:r>
            <a:r>
              <a:rPr lang="ru-RU" dirty="0" smtClean="0"/>
              <a:t>Спарты.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2. Спарта – военный лагерь. </a:t>
            </a:r>
            <a:endParaRPr lang="ru-RU" dirty="0" smtClean="0"/>
          </a:p>
          <a:p>
            <a:r>
              <a:rPr lang="ru-RU" dirty="0" smtClean="0"/>
              <a:t>3.Спартанское </a:t>
            </a:r>
            <a:r>
              <a:rPr lang="ru-RU" dirty="0" smtClean="0"/>
              <a:t>воспитание</a:t>
            </a:r>
            <a:r>
              <a:rPr lang="ru-RU" dirty="0" smtClean="0"/>
              <a:t>.</a:t>
            </a:r>
          </a:p>
          <a:p>
            <a:r>
              <a:rPr lang="en-US" dirty="0" smtClean="0"/>
              <a:t>V</a:t>
            </a:r>
            <a:r>
              <a:rPr lang="ru-RU" dirty="0" smtClean="0"/>
              <a:t>.  Закрепление знаний и способов действий.</a:t>
            </a:r>
          </a:p>
          <a:p>
            <a:r>
              <a:rPr lang="en-US" dirty="0" smtClean="0"/>
              <a:t>VI</a:t>
            </a:r>
            <a:r>
              <a:rPr lang="ru-RU" dirty="0" smtClean="0"/>
              <a:t>. Домашнее задание.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Показать </a:t>
            </a:r>
            <a:r>
              <a:rPr lang="ru-RU" dirty="0" smtClean="0"/>
              <a:t>на карте Древнюю Грецию и Афины , описать их местоположение.               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2. Составить </a:t>
            </a:r>
            <a:r>
              <a:rPr lang="ru-RU" dirty="0" smtClean="0"/>
              <a:t>схему «Население </a:t>
            </a:r>
            <a:r>
              <a:rPr lang="ru-RU" dirty="0" smtClean="0"/>
              <a:t>Аттики  в конце </a:t>
            </a:r>
            <a:r>
              <a:rPr lang="en-US" dirty="0" smtClean="0"/>
              <a:t>VII</a:t>
            </a:r>
            <a:r>
              <a:rPr lang="ru-RU" dirty="0" smtClean="0"/>
              <a:t> в. .до н.э.» используя карточки. </a:t>
            </a:r>
            <a:r>
              <a:rPr lang="ru-RU" dirty="0" smtClean="0"/>
              <a:t>Как изменился состав населения Аттики после реформ Солона? </a:t>
            </a:r>
          </a:p>
          <a:p>
            <a:r>
              <a:rPr lang="ru-RU" dirty="0" smtClean="0"/>
              <a:t>3.Словарная работа: </a:t>
            </a:r>
            <a:r>
              <a:rPr lang="ru-RU" dirty="0" smtClean="0"/>
              <a:t>государство, демос, архонт, граждане, полис, демократия.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 </a:t>
            </a:r>
            <a:r>
              <a:rPr lang="ru-RU" dirty="0" smtClean="0"/>
              <a:t>Работу с хронологией. Когда были проведены реформы Солона, в каком году, веке, половине века? Что было раньше и на сколько - реформы Солона или походы Тутмоса? </a:t>
            </a:r>
            <a:endParaRPr lang="ru-RU" dirty="0" smtClean="0"/>
          </a:p>
          <a:p>
            <a:r>
              <a:rPr lang="ru-RU" dirty="0" smtClean="0"/>
              <a:t>5.Беседа </a:t>
            </a:r>
            <a:r>
              <a:rPr lang="ru-RU" dirty="0" smtClean="0"/>
              <a:t>по вопросам  с.146 учебника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6.Объясните </a:t>
            </a:r>
            <a:r>
              <a:rPr lang="ru-RU" dirty="0" smtClean="0"/>
              <a:t>выражение Солона: «Я, точно волк,  вертелся среди стаи псов». Что он имел в виду?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учебной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Autofit/>
          </a:bodyPr>
          <a:lstStyle/>
          <a:p>
            <a:r>
              <a:rPr lang="ru-RU" sz="3200" dirty="0" smtClean="0"/>
              <a:t>-Древняя Греция была небольшой страной, но в ней образовалось много самостоятельных государств. Наиболее значительными из них были два:  Афины и Спарта. Сами греки говорили: «Наша родина Эллада как бы стоит на двух ногах, одной ногой является Афинское, а другой Спартанское государство». </a:t>
            </a:r>
            <a:r>
              <a:rPr lang="ru-RU" sz="3200" dirty="0" smtClean="0"/>
              <a:t>Попробуйте </a:t>
            </a:r>
            <a:r>
              <a:rPr lang="ru-RU" sz="3200" dirty="0" smtClean="0"/>
              <a:t>сформулировать </a:t>
            </a:r>
            <a:r>
              <a:rPr lang="ru-RU" sz="3200" dirty="0" smtClean="0"/>
              <a:t>тему нашего </a:t>
            </a:r>
            <a:r>
              <a:rPr lang="ru-RU" sz="3200" dirty="0" smtClean="0"/>
              <a:t>урока и учебные задачи.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1311" t="17599" r="11311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Покажите на карте </a:t>
            </a:r>
            <a:r>
              <a:rPr lang="ru-RU" dirty="0" smtClean="0"/>
              <a:t>Спарту </a:t>
            </a:r>
            <a:r>
              <a:rPr lang="ru-RU" dirty="0" smtClean="0"/>
              <a:t>и области подвластные спартанцам. Определите словами их местоположение. </a:t>
            </a:r>
            <a:endParaRPr lang="ru-RU" dirty="0" smtClean="0"/>
          </a:p>
          <a:p>
            <a:r>
              <a:rPr lang="ru-RU" dirty="0" smtClean="0"/>
              <a:t>2.Кто </a:t>
            </a:r>
            <a:r>
              <a:rPr lang="ru-RU" dirty="0" smtClean="0"/>
              <a:t>такие спартанцы   и илоты?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Чем состав населения в </a:t>
            </a:r>
            <a:r>
              <a:rPr lang="ru-RU" dirty="0" err="1" smtClean="0"/>
              <a:t>Лаконии</a:t>
            </a:r>
            <a:r>
              <a:rPr lang="ru-RU" dirty="0" smtClean="0"/>
              <a:t> и </a:t>
            </a:r>
            <a:r>
              <a:rPr lang="ru-RU" dirty="0" err="1" smtClean="0"/>
              <a:t>Мессении</a:t>
            </a:r>
            <a:r>
              <a:rPr lang="ru-RU" dirty="0" smtClean="0"/>
              <a:t> отличался от состава населения в Аттике? 4.Докажите, что спартанцам необходимо было государство.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r>
              <a:rPr lang="ru-RU" dirty="0" smtClean="0"/>
              <a:t>Спарта – расположена в Южной Греции в долине р. </a:t>
            </a:r>
            <a:r>
              <a:rPr lang="ru-RU" dirty="0" err="1" smtClean="0"/>
              <a:t>Еврот</a:t>
            </a:r>
            <a:r>
              <a:rPr lang="ru-RU" dirty="0" smtClean="0"/>
              <a:t> и области </a:t>
            </a:r>
            <a:r>
              <a:rPr lang="ru-RU" dirty="0" err="1" smtClean="0"/>
              <a:t>Лаконии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Илоты – «</a:t>
            </a:r>
            <a:r>
              <a:rPr lang="ru-RU" dirty="0" smtClean="0"/>
              <a:t>захваченные» </a:t>
            </a:r>
            <a:r>
              <a:rPr lang="ru-RU" dirty="0" smtClean="0"/>
              <a:t>– рабы Спартанского </a:t>
            </a:r>
            <a:r>
              <a:rPr lang="ru-RU" dirty="0" smtClean="0"/>
              <a:t>государства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071678"/>
            <a:ext cx="5286412" cy="4572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6199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40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1группа</a:t>
                      </a: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группа</a:t>
                      </a: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Спарта- военный лагерь.</a:t>
                      </a:r>
                    </a:p>
                    <a:p>
                      <a:r>
                        <a:rPr lang="ru-RU" dirty="0" smtClean="0"/>
                        <a:t>Стр.148- 149 учебника.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Спартанское воспитание.</a:t>
                      </a:r>
                    </a:p>
                    <a:p>
                      <a:r>
                        <a:rPr lang="ru-RU" u="none" dirty="0" smtClean="0"/>
                        <a:t>Стр.149- 150</a:t>
                      </a:r>
                      <a:r>
                        <a:rPr lang="ru-RU" u="none" baseline="0" dirty="0" smtClean="0"/>
                        <a:t> учебника.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40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Вопросы:</a:t>
                      </a: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1)Чем Спарта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напоминала военный лагерь? Какими мерами была ограничена свобода Спартанцев?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1)Что</a:t>
                      </a:r>
                      <a:r>
                        <a:rPr lang="ru-RU" baseline="0" dirty="0" smtClean="0"/>
                        <a:t> считали Спартанцы главным для воспитания каждого мальчика? Почему государство отбирало у родителей мальчиков семилетнего возраста?</a:t>
                      </a:r>
                      <a:endParaRPr lang="ru-RU" dirty="0"/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r>
                        <a:rPr lang="ru-RU" dirty="0" smtClean="0"/>
                        <a:t>2)Как</a:t>
                      </a:r>
                      <a:r>
                        <a:rPr lang="ru-RU" baseline="0" dirty="0" smtClean="0"/>
                        <a:t> управлялась Спарта? Что вам известно о совете старейшин? О народном собрании?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2)Можно</a:t>
                      </a:r>
                      <a:r>
                        <a:rPr lang="ru-RU" baseline="0" dirty="0" smtClean="0"/>
                        <a:t> ли назвать спартанскую систему воспитания юношей жестокой? Почему?</a:t>
                      </a:r>
                      <a:endParaRPr lang="ru-RU" dirty="0"/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819</Words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Урок истории 5 класс  Древняя Спарта </vt:lpstr>
      <vt:lpstr>Цель урока : показать особенности развития государственности в Спарте в сравнении с Афинами, быт и нравы Спартанцев</vt:lpstr>
      <vt:lpstr>Этапы урока</vt:lpstr>
      <vt:lpstr>Повторение изученного</vt:lpstr>
      <vt:lpstr>Постановка учебной задачи</vt:lpstr>
      <vt:lpstr>Слайд 6</vt:lpstr>
      <vt:lpstr>Изучение нового материала</vt:lpstr>
      <vt:lpstr>Слайд 8</vt:lpstr>
      <vt:lpstr>Слайд 9</vt:lpstr>
      <vt:lpstr>Слайд 10</vt:lpstr>
      <vt:lpstr>Закрепление знаний и способов действий</vt:lpstr>
      <vt:lpstr>Слайд 12</vt:lpstr>
      <vt:lpstr>Слайд 13</vt:lpstr>
      <vt:lpstr>ВЫВОДЫ: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Спарта.</dc:title>
  <dc:creator>User</dc:creator>
  <cp:lastModifiedBy>User</cp:lastModifiedBy>
  <cp:revision>22</cp:revision>
  <dcterms:created xsi:type="dcterms:W3CDTF">2016-02-13T13:14:58Z</dcterms:created>
  <dcterms:modified xsi:type="dcterms:W3CDTF">2016-02-13T15:43:24Z</dcterms:modified>
</cp:coreProperties>
</file>